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7" r:id="rId2"/>
    <p:sldId id="277" r:id="rId3"/>
    <p:sldId id="284" r:id="rId4"/>
    <p:sldId id="278" r:id="rId5"/>
    <p:sldId id="279" r:id="rId6"/>
    <p:sldId id="281" r:id="rId7"/>
    <p:sldId id="282" r:id="rId8"/>
    <p:sldId id="283" r:id="rId9"/>
    <p:sldId id="285" r:id="rId10"/>
    <p:sldId id="286" r:id="rId11"/>
    <p:sldId id="280" r:id="rId12"/>
    <p:sldId id="288" r:id="rId13"/>
    <p:sldId id="289" r:id="rId14"/>
  </p:sldIdLst>
  <p:sldSz cx="11430000" cy="1143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1" userDrawn="1">
          <p15:clr>
            <a:srgbClr val="A4A3A4"/>
          </p15:clr>
        </p15:guide>
        <p15:guide id="2" pos="3601" userDrawn="1">
          <p15:clr>
            <a:srgbClr val="A4A3A4"/>
          </p15:clr>
        </p15:guide>
        <p15:guide id="3" orient="horz" pos="470" userDrawn="1">
          <p15:clr>
            <a:srgbClr val="A4A3A4"/>
          </p15:clr>
        </p15:guide>
        <p15:guide id="4" orient="horz" pos="198" userDrawn="1">
          <p15:clr>
            <a:srgbClr val="A4A3A4"/>
          </p15:clr>
        </p15:guide>
        <p15:guide id="5" orient="horz" pos="1128" userDrawn="1">
          <p15:clr>
            <a:srgbClr val="A4A3A4"/>
          </p15:clr>
        </p15:guide>
        <p15:guide id="6" orient="horz" pos="3373" userDrawn="1">
          <p15:clr>
            <a:srgbClr val="A4A3A4"/>
          </p15:clr>
        </p15:guide>
        <p15:guide id="7" pos="6843" userDrawn="1">
          <p15:clr>
            <a:srgbClr val="A4A3A4"/>
          </p15:clr>
        </p15:guide>
        <p15:guide id="8" pos="289" userDrawn="1">
          <p15:clr>
            <a:srgbClr val="A4A3A4"/>
          </p15:clr>
        </p15:guide>
        <p15:guide id="9" orient="horz" pos="7002" userDrawn="1">
          <p15:clr>
            <a:srgbClr val="A4A3A4"/>
          </p15:clr>
        </p15:guide>
        <p15:guide id="10" pos="629" userDrawn="1">
          <p15:clr>
            <a:srgbClr val="A4A3A4"/>
          </p15:clr>
        </p15:guide>
        <p15:guide id="11" orient="horz" pos="7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648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5243" autoAdjust="0"/>
  </p:normalViewPr>
  <p:slideViewPr>
    <p:cSldViewPr snapToGrid="0" showGuides="1">
      <p:cViewPr varScale="1">
        <p:scale>
          <a:sx n="71" d="100"/>
          <a:sy n="71" d="100"/>
        </p:scale>
        <p:origin x="1374" y="72"/>
      </p:cViewPr>
      <p:guideLst>
        <p:guide orient="horz" pos="3601"/>
        <p:guide pos="3601"/>
        <p:guide orient="horz" pos="470"/>
        <p:guide orient="horz" pos="198"/>
        <p:guide orient="horz" pos="1128"/>
        <p:guide orient="horz" pos="3373"/>
        <p:guide pos="6843"/>
        <p:guide pos="289"/>
        <p:guide orient="horz" pos="7002"/>
        <p:guide pos="629"/>
        <p:guide orient="horz" pos="76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870605"/>
            <a:ext cx="9715500" cy="3979333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6003397"/>
            <a:ext cx="8572500" cy="275960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5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4000500" indent="0" algn="ctr">
              <a:buNone/>
              <a:defRPr sz="2000"/>
            </a:lvl8pPr>
            <a:lvl9pPr marL="45720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D529-CAFB-4C7F-B833-06405DDCB199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44CD-AC91-4A90-8CF8-9C507CE847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0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D529-CAFB-4C7F-B833-06405DDCB199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44CD-AC91-4A90-8CF8-9C507CE847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82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608542"/>
            <a:ext cx="2464594" cy="96863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608542"/>
            <a:ext cx="7250906" cy="96863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D529-CAFB-4C7F-B833-06405DDCB199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44CD-AC91-4A90-8CF8-9C507CE847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72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D529-CAFB-4C7F-B833-06405DDCB199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44CD-AC91-4A90-8CF8-9C507CE847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20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60" y="2849566"/>
            <a:ext cx="9858375" cy="4754562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60" y="7649107"/>
            <a:ext cx="9858375" cy="2500312"/>
          </a:xfrm>
        </p:spPr>
        <p:txBody>
          <a:bodyPr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57150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4300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3pPr>
            <a:lvl4pPr marL="17145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86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575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29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0005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72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D529-CAFB-4C7F-B833-06405DDCB199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44CD-AC91-4A90-8CF8-9C507CE847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25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3042708"/>
            <a:ext cx="4857750" cy="7252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3042708"/>
            <a:ext cx="4857750" cy="7252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D529-CAFB-4C7F-B833-06405DDCB199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44CD-AC91-4A90-8CF8-9C507CE847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57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608544"/>
            <a:ext cx="9858375" cy="22092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2801938"/>
            <a:ext cx="4835425" cy="137318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5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4000500" indent="0">
              <a:buNone/>
              <a:defRPr sz="2000" b="1"/>
            </a:lvl8pPr>
            <a:lvl9pPr marL="457200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4175125"/>
            <a:ext cx="4835425" cy="61409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8" y="2801938"/>
            <a:ext cx="4859239" cy="137318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5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4000500" indent="0">
              <a:buNone/>
              <a:defRPr sz="2000" b="1"/>
            </a:lvl8pPr>
            <a:lvl9pPr marL="457200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8" y="4175125"/>
            <a:ext cx="4859239" cy="61409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D529-CAFB-4C7F-B833-06405DDCB199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44CD-AC91-4A90-8CF8-9C507CE847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03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D529-CAFB-4C7F-B833-06405DDCB199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44CD-AC91-4A90-8CF8-9C507CE847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58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D529-CAFB-4C7F-B833-06405DDCB199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44CD-AC91-4A90-8CF8-9C507CE847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2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762000"/>
            <a:ext cx="3686473" cy="26670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1645711"/>
            <a:ext cx="5786438" cy="8122708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3429000"/>
            <a:ext cx="3686473" cy="6352647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50"/>
            </a:lvl2pPr>
            <a:lvl3pPr marL="1143000" indent="0">
              <a:buNone/>
              <a:defRPr sz="1500"/>
            </a:lvl3pPr>
            <a:lvl4pPr marL="1714500" indent="0">
              <a:buNone/>
              <a:defRPr sz="1250"/>
            </a:lvl4pPr>
            <a:lvl5pPr marL="2286000" indent="0">
              <a:buNone/>
              <a:defRPr sz="1250"/>
            </a:lvl5pPr>
            <a:lvl6pPr marL="2857500" indent="0">
              <a:buNone/>
              <a:defRPr sz="1250"/>
            </a:lvl6pPr>
            <a:lvl7pPr marL="3429000" indent="0">
              <a:buNone/>
              <a:defRPr sz="1250"/>
            </a:lvl7pPr>
            <a:lvl8pPr marL="4000500" indent="0">
              <a:buNone/>
              <a:defRPr sz="1250"/>
            </a:lvl8pPr>
            <a:lvl9pPr marL="4572000" indent="0">
              <a:buNone/>
              <a:defRPr sz="1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D529-CAFB-4C7F-B833-06405DDCB199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44CD-AC91-4A90-8CF8-9C507CE847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04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762000"/>
            <a:ext cx="3686473" cy="26670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1645711"/>
            <a:ext cx="5786438" cy="8122708"/>
          </a:xfrm>
        </p:spPr>
        <p:txBody>
          <a:bodyPr anchor="t"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4000500" indent="0">
              <a:buNone/>
              <a:defRPr sz="2500"/>
            </a:lvl8pPr>
            <a:lvl9pPr marL="4572000" indent="0">
              <a:buNone/>
              <a:defRPr sz="2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3429000"/>
            <a:ext cx="3686473" cy="6352647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50"/>
            </a:lvl2pPr>
            <a:lvl3pPr marL="1143000" indent="0">
              <a:buNone/>
              <a:defRPr sz="1500"/>
            </a:lvl3pPr>
            <a:lvl4pPr marL="1714500" indent="0">
              <a:buNone/>
              <a:defRPr sz="1250"/>
            </a:lvl4pPr>
            <a:lvl5pPr marL="2286000" indent="0">
              <a:buNone/>
              <a:defRPr sz="1250"/>
            </a:lvl5pPr>
            <a:lvl6pPr marL="2857500" indent="0">
              <a:buNone/>
              <a:defRPr sz="1250"/>
            </a:lvl6pPr>
            <a:lvl7pPr marL="3429000" indent="0">
              <a:buNone/>
              <a:defRPr sz="1250"/>
            </a:lvl7pPr>
            <a:lvl8pPr marL="4000500" indent="0">
              <a:buNone/>
              <a:defRPr sz="1250"/>
            </a:lvl8pPr>
            <a:lvl9pPr marL="4572000" indent="0">
              <a:buNone/>
              <a:defRPr sz="1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D529-CAFB-4C7F-B833-06405DDCB199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44CD-AC91-4A90-8CF8-9C507CE847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01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608544"/>
            <a:ext cx="9858375" cy="22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3042708"/>
            <a:ext cx="9858375" cy="725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10593919"/>
            <a:ext cx="257175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FD529-CAFB-4C7F-B833-06405DDCB199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10593919"/>
            <a:ext cx="3857625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10593919"/>
            <a:ext cx="257175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544CD-AC91-4A90-8CF8-9C507CE847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23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143000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1143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00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571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7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000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EDB3C-EB02-7E94-2C3D-8300D0DC8574}"/>
              </a:ext>
            </a:extLst>
          </p:cNvPr>
          <p:cNvSpPr/>
          <p:nvPr/>
        </p:nvSpPr>
        <p:spPr>
          <a:xfrm>
            <a:off x="9118600" y="10644878"/>
            <a:ext cx="1739900" cy="1102621"/>
          </a:xfrm>
          <a:prstGeom prst="roundRect">
            <a:avLst>
              <a:gd name="adj" fmla="val 12087"/>
            </a:avLst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72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3167F4-A140-0511-26CD-DECE79EECF6E}"/>
              </a:ext>
            </a:extLst>
          </p:cNvPr>
          <p:cNvSpPr txBox="1"/>
          <p:nvPr/>
        </p:nvSpPr>
        <p:spPr>
          <a:xfrm>
            <a:off x="396909" y="11137036"/>
            <a:ext cx="1700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www.blaupunkt.com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8BE162-CAA6-C069-24CF-8036D557F1E0}"/>
              </a:ext>
            </a:extLst>
          </p:cNvPr>
          <p:cNvSpPr txBox="1"/>
          <p:nvPr/>
        </p:nvSpPr>
        <p:spPr>
          <a:xfrm>
            <a:off x="9189170" y="10644879"/>
            <a:ext cx="158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Enjoy</a:t>
            </a:r>
            <a:r>
              <a:rPr lang="de-DE" sz="28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 it.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EE3A9F-7436-3200-65BE-721B8E1ABB87}"/>
              </a:ext>
            </a:extLst>
          </p:cNvPr>
          <p:cNvGrpSpPr/>
          <p:nvPr/>
        </p:nvGrpSpPr>
        <p:grpSpPr>
          <a:xfrm>
            <a:off x="-26895" y="-36000"/>
            <a:ext cx="11484000" cy="11484000"/>
            <a:chOff x="-26895" y="-11206"/>
            <a:chExt cx="11484000" cy="11448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8053EF0-EC18-19AB-F093-453EC6A17728}"/>
                </a:ext>
              </a:extLst>
            </p:cNvPr>
            <p:cNvSpPr/>
            <p:nvPr/>
          </p:nvSpPr>
          <p:spPr>
            <a:xfrm>
              <a:off x="-26895" y="-11206"/>
              <a:ext cx="11484000" cy="11448000"/>
            </a:xfrm>
            <a:prstGeom prst="roundRect">
              <a:avLst>
                <a:gd name="adj" fmla="val 1765"/>
              </a:avLst>
            </a:prstGeom>
            <a:noFill/>
            <a:ln w="1174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72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08D72AE-851A-EB74-3A67-DFBFABBC23C5}"/>
                </a:ext>
              </a:extLst>
            </p:cNvPr>
            <p:cNvSpPr/>
            <p:nvPr/>
          </p:nvSpPr>
          <p:spPr>
            <a:xfrm>
              <a:off x="23445" y="24999"/>
              <a:ext cx="11376000" cy="11376000"/>
            </a:xfrm>
            <a:prstGeom prst="roundRect">
              <a:avLst>
                <a:gd name="adj" fmla="val 1765"/>
              </a:avLst>
            </a:prstGeom>
            <a:noFill/>
            <a:ln w="47625"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72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CC379D9-5407-1F7A-BCC2-3867E7975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6" y="252279"/>
            <a:ext cx="4618844" cy="55811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7A67A9F-64A6-916C-9286-8975C0800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49" y="290477"/>
            <a:ext cx="1057275" cy="928791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1E7F131-ABFE-28A6-45C9-CE356021A500}"/>
              </a:ext>
            </a:extLst>
          </p:cNvPr>
          <p:cNvSpPr/>
          <p:nvPr/>
        </p:nvSpPr>
        <p:spPr>
          <a:xfrm>
            <a:off x="707802" y="1639338"/>
            <a:ext cx="5634318" cy="2060906"/>
          </a:xfrm>
          <a:prstGeom prst="wedgeEllipseCallout">
            <a:avLst>
              <a:gd name="adj1" fmla="val -31556"/>
              <a:gd name="adj2" fmla="val -8864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F411C5-5ADF-FF71-4EB7-D6C77E196DF6}"/>
              </a:ext>
            </a:extLst>
          </p:cNvPr>
          <p:cNvSpPr txBox="1"/>
          <p:nvPr/>
        </p:nvSpPr>
        <p:spPr>
          <a:xfrm>
            <a:off x="1165619" y="2049715"/>
            <a:ext cx="51367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The </a:t>
            </a:r>
            <a:r>
              <a:rPr lang="de-DE" sz="1400" dirty="0" err="1"/>
              <a:t>position</a:t>
            </a:r>
            <a:r>
              <a:rPr lang="de-DE" sz="1400" dirty="0"/>
              <a:t> and </a:t>
            </a:r>
            <a:r>
              <a:rPr lang="de-DE" sz="1400" dirty="0" err="1"/>
              <a:t>size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brand</a:t>
            </a:r>
            <a:r>
              <a:rPr lang="de-DE" sz="1400" dirty="0"/>
              <a:t> logo MUST not </a:t>
            </a:r>
          </a:p>
          <a:p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changed</a:t>
            </a:r>
            <a:r>
              <a:rPr lang="de-DE" sz="1400" dirty="0"/>
              <a:t>.</a:t>
            </a:r>
          </a:p>
          <a:p>
            <a:endParaRPr lang="de-DE" sz="1400" dirty="0"/>
          </a:p>
          <a:p>
            <a:r>
              <a:rPr lang="de-DE" sz="1400" dirty="0"/>
              <a:t>In </a:t>
            </a:r>
            <a:r>
              <a:rPr lang="de-DE" sz="1400" dirty="0" err="1"/>
              <a:t>case</a:t>
            </a:r>
            <a:r>
              <a:rPr lang="de-DE" sz="1400" dirty="0"/>
              <a:t> </a:t>
            </a:r>
            <a:r>
              <a:rPr lang="de-DE" sz="1400" dirty="0" err="1"/>
              <a:t>you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using</a:t>
            </a:r>
            <a:r>
              <a:rPr lang="de-DE" sz="1400" dirty="0"/>
              <a:t> a </a:t>
            </a:r>
            <a:r>
              <a:rPr lang="de-DE" sz="1400" dirty="0" err="1"/>
              <a:t>dark</a:t>
            </a:r>
            <a:r>
              <a:rPr lang="de-DE" sz="1400" dirty="0"/>
              <a:t> </a:t>
            </a:r>
            <a:r>
              <a:rPr lang="de-DE" sz="1400" dirty="0" err="1"/>
              <a:t>backround</a:t>
            </a:r>
            <a:r>
              <a:rPr lang="de-DE" sz="1400" dirty="0"/>
              <a:t> </a:t>
            </a:r>
            <a:r>
              <a:rPr lang="de-DE" sz="1400" dirty="0" err="1"/>
              <a:t>image</a:t>
            </a:r>
            <a:endParaRPr lang="de-DE" sz="1400" dirty="0"/>
          </a:p>
          <a:p>
            <a:r>
              <a:rPr lang="de-DE" sz="1400" dirty="0" err="1"/>
              <a:t>Please</a:t>
            </a:r>
            <a:r>
              <a:rPr lang="de-DE" sz="1400" dirty="0"/>
              <a:t> </a:t>
            </a:r>
            <a:r>
              <a:rPr lang="de-DE" sz="1400" dirty="0" err="1"/>
              <a:t>use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white</a:t>
            </a:r>
            <a:r>
              <a:rPr lang="de-DE" sz="1400" dirty="0"/>
              <a:t> </a:t>
            </a:r>
            <a:r>
              <a:rPr lang="de-DE" sz="1400" dirty="0" err="1"/>
              <a:t>letter</a:t>
            </a:r>
            <a:r>
              <a:rPr lang="de-DE" sz="1400" dirty="0"/>
              <a:t> logo </a:t>
            </a:r>
            <a:r>
              <a:rPr lang="de-DE" sz="1400" dirty="0" err="1"/>
              <a:t>version</a:t>
            </a:r>
            <a:r>
              <a:rPr lang="de-DE" sz="1400" dirty="0"/>
              <a:t>.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EAD0FF12-BA81-8728-FE65-36BCE85C882C}"/>
              </a:ext>
            </a:extLst>
          </p:cNvPr>
          <p:cNvSpPr/>
          <p:nvPr/>
        </p:nvSpPr>
        <p:spPr>
          <a:xfrm>
            <a:off x="4534828" y="3703431"/>
            <a:ext cx="6021114" cy="2553474"/>
          </a:xfrm>
          <a:prstGeom prst="wedgeEllipseCallout">
            <a:avLst>
              <a:gd name="adj1" fmla="val 41806"/>
              <a:gd name="adj2" fmla="val -14259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Space </a:t>
            </a:r>
            <a:r>
              <a:rPr lang="de-DE" sz="1400" dirty="0" err="1">
                <a:solidFill>
                  <a:schemeClr val="tx1"/>
                </a:solidFill>
              </a:rPr>
              <a:t>for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items</a:t>
            </a:r>
            <a:r>
              <a:rPr lang="de-DE" sz="1400" dirty="0">
                <a:solidFill>
                  <a:schemeClr val="tx1"/>
                </a:solidFill>
              </a:rPr>
              <a:t> such </a:t>
            </a:r>
            <a:r>
              <a:rPr lang="de-DE" sz="1400" dirty="0" err="1">
                <a:solidFill>
                  <a:schemeClr val="tx1"/>
                </a:solidFill>
              </a:rPr>
              <a:t>as</a:t>
            </a:r>
            <a:r>
              <a:rPr lang="de-DE" sz="1400" dirty="0">
                <a:solidFill>
                  <a:schemeClr val="tx1"/>
                </a:solidFill>
              </a:rPr>
              <a:t>  „1924 </a:t>
            </a:r>
            <a:r>
              <a:rPr lang="de-DE" sz="1400" dirty="0" err="1">
                <a:solidFill>
                  <a:schemeClr val="tx1"/>
                </a:solidFill>
              </a:rPr>
              <a:t>established</a:t>
            </a:r>
            <a:r>
              <a:rPr lang="de-DE" sz="1400" dirty="0">
                <a:solidFill>
                  <a:schemeClr val="tx1"/>
                </a:solidFill>
              </a:rPr>
              <a:t>“,  „100 </a:t>
            </a:r>
            <a:r>
              <a:rPr lang="de-DE" sz="1400" dirty="0" err="1">
                <a:solidFill>
                  <a:schemeClr val="tx1"/>
                </a:solidFill>
              </a:rPr>
              <a:t>years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or</a:t>
            </a:r>
            <a:r>
              <a:rPr lang="de-DE" sz="1400" dirty="0">
                <a:solidFill>
                  <a:schemeClr val="tx1"/>
                </a:solidFill>
              </a:rPr>
              <a:t> also </a:t>
            </a:r>
            <a:r>
              <a:rPr lang="de-DE" sz="1400" dirty="0" err="1">
                <a:solidFill>
                  <a:schemeClr val="tx1"/>
                </a:solidFill>
              </a:rPr>
              <a:t>other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promotional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items</a:t>
            </a:r>
            <a:r>
              <a:rPr lang="de-DE" sz="1400" dirty="0">
                <a:solidFill>
                  <a:schemeClr val="tx1"/>
                </a:solidFill>
              </a:rPr>
              <a:t>. 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r>
              <a:rPr lang="de-DE" sz="1400" dirty="0">
                <a:solidFill>
                  <a:schemeClr val="tx1"/>
                </a:solidFill>
              </a:rPr>
              <a:t>Size </a:t>
            </a:r>
            <a:r>
              <a:rPr lang="de-DE" sz="1400" dirty="0" err="1">
                <a:solidFill>
                  <a:schemeClr val="tx1"/>
                </a:solidFill>
              </a:rPr>
              <a:t>of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these</a:t>
            </a:r>
            <a:r>
              <a:rPr lang="de-DE" sz="1400" dirty="0">
                <a:solidFill>
                  <a:schemeClr val="tx1"/>
                </a:solidFill>
              </a:rPr>
              <a:t> 2 </a:t>
            </a:r>
            <a:r>
              <a:rPr lang="de-DE" sz="1400" dirty="0" err="1">
                <a:solidFill>
                  <a:schemeClr val="tx1"/>
                </a:solidFill>
              </a:rPr>
              <a:t>items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please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always</a:t>
            </a:r>
            <a:r>
              <a:rPr lang="de-DE" sz="1400" dirty="0">
                <a:solidFill>
                  <a:schemeClr val="tx1"/>
                </a:solidFill>
              </a:rPr>
              <a:t> like in </a:t>
            </a:r>
            <a:r>
              <a:rPr lang="de-DE" sz="1400" dirty="0" err="1">
                <a:solidFill>
                  <a:schemeClr val="tx1"/>
                </a:solidFill>
              </a:rPr>
              <a:t>examples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below</a:t>
            </a:r>
            <a:r>
              <a:rPr lang="de-DE" sz="1400" dirty="0">
                <a:solidFill>
                  <a:schemeClr val="tx1"/>
                </a:solidFill>
              </a:rPr>
              <a:t>. 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r>
              <a:rPr lang="de-DE" sz="1400" dirty="0" err="1">
                <a:solidFill>
                  <a:schemeClr val="tx1"/>
                </a:solidFill>
              </a:rPr>
              <a:t>You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can</a:t>
            </a:r>
            <a:r>
              <a:rPr lang="de-DE" sz="1400" dirty="0">
                <a:solidFill>
                  <a:schemeClr val="tx1"/>
                </a:solidFill>
              </a:rPr>
              <a:t> also </a:t>
            </a:r>
            <a:r>
              <a:rPr lang="de-DE" sz="1400" dirty="0" err="1">
                <a:solidFill>
                  <a:schemeClr val="tx1"/>
                </a:solidFill>
              </a:rPr>
              <a:t>use</a:t>
            </a:r>
            <a:r>
              <a:rPr lang="de-DE" sz="1400" dirty="0">
                <a:solidFill>
                  <a:schemeClr val="tx1"/>
                </a:solidFill>
              </a:rPr>
              <a:t> a </a:t>
            </a:r>
            <a:r>
              <a:rPr lang="de-DE" sz="1400" dirty="0" err="1">
                <a:solidFill>
                  <a:schemeClr val="tx1"/>
                </a:solidFill>
              </a:rPr>
              <a:t>blue</a:t>
            </a:r>
            <a:r>
              <a:rPr lang="de-DE" sz="1400" dirty="0">
                <a:solidFill>
                  <a:schemeClr val="tx1"/>
                </a:solidFill>
              </a:rPr>
              <a:t> bar </a:t>
            </a:r>
            <a:r>
              <a:rPr lang="de-DE" sz="1400" dirty="0" err="1">
                <a:solidFill>
                  <a:schemeClr val="tx1"/>
                </a:solidFill>
              </a:rPr>
              <a:t>with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hightlight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text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shown</a:t>
            </a:r>
            <a:r>
              <a:rPr lang="de-DE" sz="1400" dirty="0">
                <a:solidFill>
                  <a:schemeClr val="tx1"/>
                </a:solidFill>
              </a:rPr>
              <a:t> in </a:t>
            </a:r>
            <a:r>
              <a:rPr lang="de-DE" sz="1400" dirty="0" err="1">
                <a:solidFill>
                  <a:schemeClr val="tx1"/>
                </a:solidFill>
              </a:rPr>
              <a:t>examples</a:t>
            </a:r>
            <a:r>
              <a:rPr lang="de-DE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13BBE078-3262-3BAA-5AE3-79832C137719}"/>
              </a:ext>
            </a:extLst>
          </p:cNvPr>
          <p:cNvSpPr/>
          <p:nvPr/>
        </p:nvSpPr>
        <p:spPr>
          <a:xfrm>
            <a:off x="1059157" y="8312913"/>
            <a:ext cx="6021114" cy="1038701"/>
          </a:xfrm>
          <a:prstGeom prst="wedgeEllipseCallout">
            <a:avLst>
              <a:gd name="adj1" fmla="val -64723"/>
              <a:gd name="adj2" fmla="val -10204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de-DE" sz="1400" dirty="0" err="1">
                <a:solidFill>
                  <a:schemeClr val="tx1"/>
                </a:solidFill>
              </a:rPr>
              <a:t>There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are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versions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available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with</a:t>
            </a:r>
            <a:r>
              <a:rPr lang="de-DE" sz="1400" dirty="0">
                <a:solidFill>
                  <a:schemeClr val="tx1"/>
                </a:solidFill>
              </a:rPr>
              <a:t> and </a:t>
            </a:r>
            <a:r>
              <a:rPr lang="de-DE" sz="1400" dirty="0" err="1">
                <a:solidFill>
                  <a:schemeClr val="tx1"/>
                </a:solidFill>
              </a:rPr>
              <a:t>without</a:t>
            </a:r>
            <a:r>
              <a:rPr lang="de-DE" sz="1400" dirty="0">
                <a:solidFill>
                  <a:schemeClr val="tx1"/>
                </a:solidFill>
              </a:rPr>
              <a:t> frame. </a:t>
            </a:r>
            <a:r>
              <a:rPr lang="de-DE" sz="1400" dirty="0" err="1">
                <a:solidFill>
                  <a:schemeClr val="tx1"/>
                </a:solidFill>
              </a:rPr>
              <a:t>When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using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no</a:t>
            </a:r>
            <a:r>
              <a:rPr lang="de-DE" sz="1400" dirty="0">
                <a:solidFill>
                  <a:schemeClr val="tx1"/>
                </a:solidFill>
              </a:rPr>
              <a:t> frame </a:t>
            </a:r>
            <a:r>
              <a:rPr lang="de-DE" sz="1400" dirty="0" err="1">
                <a:solidFill>
                  <a:schemeClr val="tx1"/>
                </a:solidFill>
              </a:rPr>
              <a:t>please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use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version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with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blue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full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width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footer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shown</a:t>
            </a:r>
            <a:r>
              <a:rPr lang="de-DE" sz="1400" dirty="0">
                <a:solidFill>
                  <a:schemeClr val="tx1"/>
                </a:solidFill>
              </a:rPr>
              <a:t> in </a:t>
            </a:r>
            <a:r>
              <a:rPr lang="de-DE" sz="1400" dirty="0" err="1">
                <a:solidFill>
                  <a:schemeClr val="tx1"/>
                </a:solidFill>
              </a:rPr>
              <a:t>examples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below</a:t>
            </a:r>
            <a:r>
              <a:rPr lang="de-DE" sz="1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E57F5A78-DCAC-CE89-6553-7B52DBA8042E}"/>
              </a:ext>
            </a:extLst>
          </p:cNvPr>
          <p:cNvSpPr/>
          <p:nvPr/>
        </p:nvSpPr>
        <p:spPr>
          <a:xfrm>
            <a:off x="5029200" y="9523098"/>
            <a:ext cx="5577360" cy="735747"/>
          </a:xfrm>
          <a:prstGeom prst="wedgeEllipseCallout">
            <a:avLst>
              <a:gd name="adj1" fmla="val 30907"/>
              <a:gd name="adj2" fmla="val 9998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de-DE" sz="1400" dirty="0" err="1">
                <a:solidFill>
                  <a:schemeClr val="tx1"/>
                </a:solidFill>
              </a:rPr>
              <a:t>There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are</a:t>
            </a:r>
            <a:r>
              <a:rPr lang="de-DE" sz="1400" dirty="0">
                <a:solidFill>
                  <a:schemeClr val="tx1"/>
                </a:solidFill>
              </a:rPr>
              <a:t> 4 different </a:t>
            </a:r>
            <a:r>
              <a:rPr lang="de-DE" sz="1400" dirty="0" err="1">
                <a:solidFill>
                  <a:schemeClr val="tx1"/>
                </a:solidFill>
              </a:rPr>
              <a:t>versions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of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footer</a:t>
            </a:r>
            <a:r>
              <a:rPr lang="de-DE" sz="1400" dirty="0">
                <a:solidFill>
                  <a:schemeClr val="tx1"/>
                </a:solidFill>
              </a:rPr>
              <a:t>. </a:t>
            </a:r>
            <a:r>
              <a:rPr lang="de-DE" sz="1400" dirty="0" err="1">
                <a:solidFill>
                  <a:schemeClr val="tx1"/>
                </a:solidFill>
              </a:rPr>
              <a:t>Which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can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be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used</a:t>
            </a:r>
            <a:r>
              <a:rPr lang="de-DE" sz="1400" dirty="0">
                <a:solidFill>
                  <a:schemeClr val="tx1"/>
                </a:solidFill>
              </a:rPr>
              <a:t> flexible.</a:t>
            </a:r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A018C971-8165-D883-4869-8260F0F3A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42" y="4253919"/>
            <a:ext cx="2979284" cy="1851045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871ACD40-6877-78CB-A103-842F5BD7D9AE}"/>
              </a:ext>
            </a:extLst>
          </p:cNvPr>
          <p:cNvSpPr/>
          <p:nvPr/>
        </p:nvSpPr>
        <p:spPr>
          <a:xfrm>
            <a:off x="2018643" y="7126190"/>
            <a:ext cx="6021114" cy="735747"/>
          </a:xfrm>
          <a:prstGeom prst="wedgeEllipseCallout">
            <a:avLst>
              <a:gd name="adj1" fmla="val -46410"/>
              <a:gd name="adj2" fmla="val -13829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This </a:t>
            </a:r>
            <a:r>
              <a:rPr lang="de-DE" sz="1400" dirty="0" err="1">
                <a:solidFill>
                  <a:schemeClr val="tx1"/>
                </a:solidFill>
              </a:rPr>
              <a:t>special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promotional</a:t>
            </a:r>
            <a:r>
              <a:rPr lang="de-DE" sz="1400" dirty="0">
                <a:solidFill>
                  <a:schemeClr val="tx1"/>
                </a:solidFill>
              </a:rPr>
              <a:t> logo </a:t>
            </a:r>
            <a:r>
              <a:rPr lang="de-DE" sz="1400" dirty="0" err="1">
                <a:solidFill>
                  <a:schemeClr val="tx1"/>
                </a:solidFill>
              </a:rPr>
              <a:t>can</a:t>
            </a:r>
            <a:r>
              <a:rPr lang="de-DE" sz="1400" dirty="0">
                <a:solidFill>
                  <a:schemeClr val="tx1"/>
                </a:solidFill>
              </a:rPr>
              <a:t> also </a:t>
            </a:r>
            <a:r>
              <a:rPr lang="de-DE" sz="1400" dirty="0" err="1">
                <a:solidFill>
                  <a:schemeClr val="tx1"/>
                </a:solidFill>
              </a:rPr>
              <a:t>be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used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implemented</a:t>
            </a:r>
            <a:r>
              <a:rPr lang="de-DE" sz="1400" dirty="0">
                <a:solidFill>
                  <a:schemeClr val="tx1"/>
                </a:solidFill>
              </a:rPr>
              <a:t> in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main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grafic</a:t>
            </a:r>
            <a:r>
              <a:rPr lang="de-DE" sz="1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5438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EDB3C-EB02-7E94-2C3D-8300D0DC8574}"/>
              </a:ext>
            </a:extLst>
          </p:cNvPr>
          <p:cNvSpPr/>
          <p:nvPr/>
        </p:nvSpPr>
        <p:spPr>
          <a:xfrm>
            <a:off x="0" y="10152528"/>
            <a:ext cx="11430000" cy="1268347"/>
          </a:xfrm>
          <a:prstGeom prst="roundRect">
            <a:avLst>
              <a:gd name="adj" fmla="val 497"/>
            </a:avLst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72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6DCD8-33AE-3E0C-8BB0-541F9669170D}"/>
              </a:ext>
            </a:extLst>
          </p:cNvPr>
          <p:cNvSpPr txBox="1"/>
          <p:nvPr/>
        </p:nvSpPr>
        <p:spPr>
          <a:xfrm>
            <a:off x="882293" y="10277794"/>
            <a:ext cx="8620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Myriad Pro" panose="020B0503030403020204" pitchFamily="34" charset="0"/>
              </a:rPr>
              <a:t>FIRST LINE TEXT CAPITAL LETTERS BOLD</a:t>
            </a:r>
          </a:p>
          <a:p>
            <a:r>
              <a:rPr lang="de-DE" sz="2400" dirty="0">
                <a:solidFill>
                  <a:schemeClr val="bg1"/>
                </a:solidFill>
                <a:latin typeface="Myriad Pro" panose="020B0503030403020204" pitchFamily="34" charset="0"/>
              </a:rPr>
              <a:t>Second </a:t>
            </a:r>
            <a:r>
              <a:rPr lang="de-DE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line</a:t>
            </a:r>
            <a:r>
              <a:rPr lang="de-DE" sz="2400" dirty="0">
                <a:solidFill>
                  <a:schemeClr val="bg1"/>
                </a:solidFill>
                <a:latin typeface="Myriad Pro" panose="020B0503030403020204" pitchFamily="34" charset="0"/>
              </a:rPr>
              <a:t> Myriad Pro </a:t>
            </a:r>
            <a:r>
              <a:rPr lang="de-DE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regular</a:t>
            </a:r>
            <a:r>
              <a:rPr lang="de-DE" sz="2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letters</a:t>
            </a:r>
            <a:endParaRPr lang="de-DE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8BE162-CAA6-C069-24CF-8036D557F1E0}"/>
              </a:ext>
            </a:extLst>
          </p:cNvPr>
          <p:cNvSpPr txBox="1"/>
          <p:nvPr/>
        </p:nvSpPr>
        <p:spPr>
          <a:xfrm>
            <a:off x="9593430" y="10741256"/>
            <a:ext cx="158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Enjoy</a:t>
            </a:r>
            <a:r>
              <a:rPr lang="de-DE" sz="28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 it.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0BBE395-90CC-FA80-D79E-2E09C4A39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49" y="290477"/>
            <a:ext cx="1057275" cy="928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BDC6F5-C78C-761E-A4DF-2021AA5AA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6" y="252279"/>
            <a:ext cx="4618844" cy="5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36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51BE0D2E-2759-E1CB-E831-48AD5DA79D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1"/>
          <a:stretch/>
        </p:blipFill>
        <p:spPr>
          <a:xfrm>
            <a:off x="-26895" y="-39187"/>
            <a:ext cx="11484000" cy="10662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07402B-4553-EC4D-6D5B-F88CD35FEF67}"/>
              </a:ext>
            </a:extLst>
          </p:cNvPr>
          <p:cNvSpPr txBox="1"/>
          <p:nvPr/>
        </p:nvSpPr>
        <p:spPr>
          <a:xfrm>
            <a:off x="499129" y="5868655"/>
            <a:ext cx="31245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b="1" dirty="0">
                <a:solidFill>
                  <a:schemeClr val="bg2">
                    <a:lumMod val="25000"/>
                  </a:schemeClr>
                </a:solidFill>
                <a:latin typeface="Myriad Pro" panose="020B0503030403020204" pitchFamily="34" charset="0"/>
              </a:rPr>
              <a:t>BH 31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EDB3C-EB02-7E94-2C3D-8300D0DC8574}"/>
              </a:ext>
            </a:extLst>
          </p:cNvPr>
          <p:cNvSpPr/>
          <p:nvPr/>
        </p:nvSpPr>
        <p:spPr>
          <a:xfrm>
            <a:off x="-190430" y="10151288"/>
            <a:ext cx="11053693" cy="872912"/>
          </a:xfrm>
          <a:prstGeom prst="roundRect">
            <a:avLst>
              <a:gd name="adj" fmla="val 12087"/>
            </a:avLst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72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76FF4F-E277-D26C-0A18-A4786CEB540D}"/>
              </a:ext>
            </a:extLst>
          </p:cNvPr>
          <p:cNvGrpSpPr/>
          <p:nvPr/>
        </p:nvGrpSpPr>
        <p:grpSpPr>
          <a:xfrm>
            <a:off x="-26895" y="-36000"/>
            <a:ext cx="11484000" cy="11484000"/>
            <a:chOff x="-26895" y="-11206"/>
            <a:chExt cx="11484000" cy="11448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48A9F7B-B454-8862-D9AF-5D7CD36D48EE}"/>
                </a:ext>
              </a:extLst>
            </p:cNvPr>
            <p:cNvSpPr/>
            <p:nvPr/>
          </p:nvSpPr>
          <p:spPr>
            <a:xfrm>
              <a:off x="-26895" y="-11206"/>
              <a:ext cx="11484000" cy="11448000"/>
            </a:xfrm>
            <a:prstGeom prst="roundRect">
              <a:avLst>
                <a:gd name="adj" fmla="val 1765"/>
              </a:avLst>
            </a:prstGeom>
            <a:noFill/>
            <a:ln w="1174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72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021BA45-3440-FE2A-606F-8746DF390FC6}"/>
                </a:ext>
              </a:extLst>
            </p:cNvPr>
            <p:cNvSpPr/>
            <p:nvPr/>
          </p:nvSpPr>
          <p:spPr>
            <a:xfrm>
              <a:off x="23445" y="24999"/>
              <a:ext cx="11376000" cy="11376000"/>
            </a:xfrm>
            <a:prstGeom prst="roundRect">
              <a:avLst>
                <a:gd name="adj" fmla="val 1765"/>
              </a:avLst>
            </a:prstGeom>
            <a:noFill/>
            <a:ln w="47625"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72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03167F4-A140-0511-26CD-DECE79EECF6E}"/>
              </a:ext>
            </a:extLst>
          </p:cNvPr>
          <p:cNvSpPr txBox="1"/>
          <p:nvPr/>
        </p:nvSpPr>
        <p:spPr>
          <a:xfrm>
            <a:off x="9032909" y="11135924"/>
            <a:ext cx="1700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www.blaupunkt.com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6DCD8-33AE-3E0C-8BB0-541F9669170D}"/>
              </a:ext>
            </a:extLst>
          </p:cNvPr>
          <p:cNvSpPr txBox="1"/>
          <p:nvPr/>
        </p:nvSpPr>
        <p:spPr>
          <a:xfrm>
            <a:off x="903494" y="10081708"/>
            <a:ext cx="8620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bg1"/>
                </a:solidFill>
                <a:latin typeface="Myriad Pro" panose="020B0503030403020204" pitchFamily="34" charset="0"/>
              </a:rPr>
              <a:t>TURBO VOLT</a:t>
            </a:r>
            <a:r>
              <a:rPr lang="de-DE" b="1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de-DE" sz="3200" dirty="0">
                <a:solidFill>
                  <a:schemeClr val="bg1"/>
                </a:solidFill>
                <a:latin typeface="Myriad Pro" panose="020B0503030403020204" pitchFamily="34" charset="0"/>
              </a:rPr>
              <a:t>FAST CHARGING</a:t>
            </a:r>
            <a:r>
              <a:rPr lang="de-DE" sz="28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endParaRPr lang="de-DE" sz="32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8BE162-CAA6-C069-24CF-8036D557F1E0}"/>
              </a:ext>
            </a:extLst>
          </p:cNvPr>
          <p:cNvSpPr txBox="1"/>
          <p:nvPr/>
        </p:nvSpPr>
        <p:spPr>
          <a:xfrm>
            <a:off x="9316170" y="10492479"/>
            <a:ext cx="158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Enjoy</a:t>
            </a:r>
            <a:r>
              <a:rPr lang="de-DE" sz="28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 it.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8E69C7-42CD-9248-726A-3133FF5CB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1187" y="5691187"/>
            <a:ext cx="47625" cy="47625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7D08B69-69A2-31CA-EBA3-4B05BEEC4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1" y="3032572"/>
            <a:ext cx="2972640" cy="1846917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110517-C9C0-DAC8-22A2-EE048565A3E3}"/>
              </a:ext>
            </a:extLst>
          </p:cNvPr>
          <p:cNvSpPr/>
          <p:nvPr/>
        </p:nvSpPr>
        <p:spPr>
          <a:xfrm>
            <a:off x="6902244" y="393100"/>
            <a:ext cx="4502437" cy="369732"/>
          </a:xfrm>
          <a:prstGeom prst="roundRect">
            <a:avLst>
              <a:gd name="adj" fmla="val 12362"/>
            </a:avLst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b="1" dirty="0">
              <a:latin typeface="Myriad Pro" panose="020B05030304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D5A2E2-47A1-7DF1-E416-1BDB4A1FF507}"/>
              </a:ext>
            </a:extLst>
          </p:cNvPr>
          <p:cNvSpPr txBox="1"/>
          <p:nvPr/>
        </p:nvSpPr>
        <p:spPr>
          <a:xfrm>
            <a:off x="7191141" y="404918"/>
            <a:ext cx="3754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bg1"/>
                </a:solidFill>
                <a:latin typeface="Myriad Pro" panose="020B0503030403020204" pitchFamily="34" charset="0"/>
              </a:rPr>
              <a:t>NOW </a:t>
            </a:r>
            <a:r>
              <a:rPr lang="de-DE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EXCLUSIVELY AT AMAZON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857735-2378-C612-96EE-34A457E60A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8" y="234016"/>
            <a:ext cx="4684103" cy="56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82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BB3F96BD-0AED-3F63-56D9-6C0072D5C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5" y="-39187"/>
            <a:ext cx="11484000" cy="115183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43C465-0870-8F2E-ADEC-C3003A391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8" y="234016"/>
            <a:ext cx="4684103" cy="56599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EDB3C-EB02-7E94-2C3D-8300D0DC8574}"/>
              </a:ext>
            </a:extLst>
          </p:cNvPr>
          <p:cNvSpPr/>
          <p:nvPr/>
        </p:nvSpPr>
        <p:spPr>
          <a:xfrm>
            <a:off x="9118600" y="10644878"/>
            <a:ext cx="1739900" cy="1102621"/>
          </a:xfrm>
          <a:prstGeom prst="roundRect">
            <a:avLst>
              <a:gd name="adj" fmla="val 12087"/>
            </a:avLst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72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3167F4-A140-0511-26CD-DECE79EECF6E}"/>
              </a:ext>
            </a:extLst>
          </p:cNvPr>
          <p:cNvSpPr txBox="1"/>
          <p:nvPr/>
        </p:nvSpPr>
        <p:spPr>
          <a:xfrm>
            <a:off x="396909" y="11137036"/>
            <a:ext cx="1700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www.blaupunkt.com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8BE162-CAA6-C069-24CF-8036D557F1E0}"/>
              </a:ext>
            </a:extLst>
          </p:cNvPr>
          <p:cNvSpPr txBox="1"/>
          <p:nvPr/>
        </p:nvSpPr>
        <p:spPr>
          <a:xfrm>
            <a:off x="9189170" y="10644879"/>
            <a:ext cx="158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Enjoy</a:t>
            </a:r>
            <a:r>
              <a:rPr lang="de-DE" sz="28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 it.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D558457-52F0-5E9C-41E5-FEDB484C0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49" y="290477"/>
            <a:ext cx="1057275" cy="9287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6EE3A9F-7436-3200-65BE-721B8E1ABB87}"/>
              </a:ext>
            </a:extLst>
          </p:cNvPr>
          <p:cNvGrpSpPr/>
          <p:nvPr/>
        </p:nvGrpSpPr>
        <p:grpSpPr>
          <a:xfrm>
            <a:off x="-26895" y="-36000"/>
            <a:ext cx="11484000" cy="11484000"/>
            <a:chOff x="-26895" y="-11206"/>
            <a:chExt cx="11484000" cy="11448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8053EF0-EC18-19AB-F093-453EC6A17728}"/>
                </a:ext>
              </a:extLst>
            </p:cNvPr>
            <p:cNvSpPr/>
            <p:nvPr/>
          </p:nvSpPr>
          <p:spPr>
            <a:xfrm>
              <a:off x="-26895" y="-11206"/>
              <a:ext cx="11484000" cy="11448000"/>
            </a:xfrm>
            <a:prstGeom prst="roundRect">
              <a:avLst>
                <a:gd name="adj" fmla="val 1765"/>
              </a:avLst>
            </a:prstGeom>
            <a:noFill/>
            <a:ln w="1174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72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08D72AE-851A-EB74-3A67-DFBFABBC23C5}"/>
                </a:ext>
              </a:extLst>
            </p:cNvPr>
            <p:cNvSpPr/>
            <p:nvPr/>
          </p:nvSpPr>
          <p:spPr>
            <a:xfrm>
              <a:off x="23445" y="24999"/>
              <a:ext cx="11376000" cy="11376000"/>
            </a:xfrm>
            <a:prstGeom prst="roundRect">
              <a:avLst>
                <a:gd name="adj" fmla="val 1765"/>
              </a:avLst>
            </a:prstGeom>
            <a:noFill/>
            <a:ln w="47625"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72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32F5121-D5AC-086A-BA6C-440D9D94A50B}"/>
              </a:ext>
            </a:extLst>
          </p:cNvPr>
          <p:cNvSpPr txBox="1"/>
          <p:nvPr/>
        </p:nvSpPr>
        <p:spPr>
          <a:xfrm>
            <a:off x="535216" y="3501972"/>
            <a:ext cx="31245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b="1" dirty="0">
                <a:solidFill>
                  <a:schemeClr val="bg2">
                    <a:lumMod val="25000"/>
                  </a:schemeClr>
                </a:solidFill>
                <a:latin typeface="Myriad Pro" panose="020B0503030403020204" pitchFamily="34" charset="0"/>
              </a:rPr>
              <a:t>BH 31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ED5D42-B73E-FF64-706C-59283C249068}"/>
              </a:ext>
            </a:extLst>
          </p:cNvPr>
          <p:cNvSpPr txBox="1"/>
          <p:nvPr/>
        </p:nvSpPr>
        <p:spPr>
          <a:xfrm>
            <a:off x="591673" y="6064624"/>
            <a:ext cx="3011658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3600" dirty="0" err="1">
                <a:ln w="0">
                  <a:noFill/>
                </a:ln>
                <a:solidFill>
                  <a:srgbClr val="336699"/>
                </a:solidFill>
                <a:latin typeface="Myriad Pro" panose="020B0503030403020204" pitchFamily="34" charset="0"/>
              </a:rPr>
              <a:t>TurboVolt</a:t>
            </a:r>
            <a:endParaRPr lang="de-DE" sz="3600" dirty="0">
              <a:ln w="0">
                <a:noFill/>
              </a:ln>
              <a:solidFill>
                <a:srgbClr val="336699"/>
              </a:solidFill>
              <a:latin typeface="Myriad Pro" panose="020B0503030403020204" pitchFamily="34" charset="0"/>
            </a:endParaRPr>
          </a:p>
          <a:p>
            <a:pPr algn="ctr"/>
            <a:r>
              <a:rPr lang="de-DE" sz="3600" b="1" dirty="0">
                <a:ln w="0">
                  <a:noFill/>
                </a:ln>
                <a:solidFill>
                  <a:srgbClr val="336699"/>
                </a:solidFill>
                <a:latin typeface="Myriad Pro" panose="020B0503030403020204" pitchFamily="34" charset="0"/>
              </a:rPr>
              <a:t>Fast </a:t>
            </a:r>
            <a:r>
              <a:rPr lang="de-DE" sz="3600" b="1" dirty="0" err="1">
                <a:ln w="0">
                  <a:noFill/>
                </a:ln>
                <a:solidFill>
                  <a:srgbClr val="336699"/>
                </a:solidFill>
                <a:latin typeface="Myriad Pro" panose="020B0503030403020204" pitchFamily="34" charset="0"/>
              </a:rPr>
              <a:t>Charging</a:t>
            </a:r>
            <a:endParaRPr lang="de-DE" sz="3600" b="1" dirty="0">
              <a:ln w="0">
                <a:noFill/>
              </a:ln>
              <a:solidFill>
                <a:srgbClr val="336699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5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CF3A55-AC91-ACA3-7ED7-2F00AF1D5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7"/>
          <a:stretch/>
        </p:blipFill>
        <p:spPr>
          <a:xfrm>
            <a:off x="-249156" y="1790700"/>
            <a:ext cx="11706261" cy="1141177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EDB3C-EB02-7E94-2C3D-8300D0DC8574}"/>
              </a:ext>
            </a:extLst>
          </p:cNvPr>
          <p:cNvSpPr/>
          <p:nvPr/>
        </p:nvSpPr>
        <p:spPr>
          <a:xfrm>
            <a:off x="9118600" y="10644878"/>
            <a:ext cx="1739900" cy="1102621"/>
          </a:xfrm>
          <a:prstGeom prst="roundRect">
            <a:avLst>
              <a:gd name="adj" fmla="val 12087"/>
            </a:avLst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72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3167F4-A140-0511-26CD-DECE79EECF6E}"/>
              </a:ext>
            </a:extLst>
          </p:cNvPr>
          <p:cNvSpPr txBox="1"/>
          <p:nvPr/>
        </p:nvSpPr>
        <p:spPr>
          <a:xfrm>
            <a:off x="396909" y="11137036"/>
            <a:ext cx="1700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www.blaupunkt.com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8BE162-CAA6-C069-24CF-8036D557F1E0}"/>
              </a:ext>
            </a:extLst>
          </p:cNvPr>
          <p:cNvSpPr txBox="1"/>
          <p:nvPr/>
        </p:nvSpPr>
        <p:spPr>
          <a:xfrm>
            <a:off x="9189170" y="10644879"/>
            <a:ext cx="158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Enjoy</a:t>
            </a:r>
            <a:r>
              <a:rPr lang="de-DE" sz="28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 it.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FF78DCD-9CC8-B584-184C-9206BF651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670" y="76012"/>
            <a:ext cx="2115929" cy="131463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13F810D-C0CB-299E-9FE9-7B4989E7EA19}"/>
              </a:ext>
            </a:extLst>
          </p:cNvPr>
          <p:cNvGrpSpPr/>
          <p:nvPr/>
        </p:nvGrpSpPr>
        <p:grpSpPr>
          <a:xfrm>
            <a:off x="-26895" y="-36000"/>
            <a:ext cx="11484000" cy="11484000"/>
            <a:chOff x="-26895" y="-11206"/>
            <a:chExt cx="11484000" cy="11448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0FC415F-2AD2-4264-F8BF-E6A60DCB591D}"/>
                </a:ext>
              </a:extLst>
            </p:cNvPr>
            <p:cNvSpPr/>
            <p:nvPr/>
          </p:nvSpPr>
          <p:spPr>
            <a:xfrm>
              <a:off x="-26895" y="-11206"/>
              <a:ext cx="11484000" cy="11448000"/>
            </a:xfrm>
            <a:prstGeom prst="roundRect">
              <a:avLst>
                <a:gd name="adj" fmla="val 1765"/>
              </a:avLst>
            </a:prstGeom>
            <a:noFill/>
            <a:ln w="1174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72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5D99770-8594-838F-C018-2F3555641FA1}"/>
                </a:ext>
              </a:extLst>
            </p:cNvPr>
            <p:cNvSpPr/>
            <p:nvPr/>
          </p:nvSpPr>
          <p:spPr>
            <a:xfrm>
              <a:off x="23445" y="24999"/>
              <a:ext cx="11376000" cy="11376000"/>
            </a:xfrm>
            <a:prstGeom prst="roundRect">
              <a:avLst>
                <a:gd name="adj" fmla="val 1765"/>
              </a:avLst>
            </a:prstGeom>
            <a:noFill/>
            <a:ln w="47625"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72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A6A635A-4CA5-2048-6108-68F127ED2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6" y="252279"/>
            <a:ext cx="4618844" cy="5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1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DF5799-EB99-E7CA-7252-CE236C48C5B5}"/>
              </a:ext>
            </a:extLst>
          </p:cNvPr>
          <p:cNvSpPr/>
          <p:nvPr/>
        </p:nvSpPr>
        <p:spPr>
          <a:xfrm>
            <a:off x="6902244" y="393100"/>
            <a:ext cx="4502437" cy="369732"/>
          </a:xfrm>
          <a:prstGeom prst="roundRect">
            <a:avLst>
              <a:gd name="adj" fmla="val 12362"/>
            </a:avLst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b="1" dirty="0">
              <a:latin typeface="Myriad Pro" panose="020B05030304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0E565B-672D-485E-5DC8-F4C6E3BBCD17}"/>
              </a:ext>
            </a:extLst>
          </p:cNvPr>
          <p:cNvSpPr txBox="1"/>
          <p:nvPr/>
        </p:nvSpPr>
        <p:spPr>
          <a:xfrm>
            <a:off x="7560601" y="404918"/>
            <a:ext cx="338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bg1"/>
                </a:solidFill>
                <a:latin typeface="Myriad Pro" panose="020B0503030403020204" pitchFamily="34" charset="0"/>
              </a:rPr>
              <a:t>HIGHLIGHT </a:t>
            </a:r>
            <a:r>
              <a:rPr lang="de-DE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YOUR CATEGORY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EDB3C-EB02-7E94-2C3D-8300D0DC8574}"/>
              </a:ext>
            </a:extLst>
          </p:cNvPr>
          <p:cNvSpPr/>
          <p:nvPr/>
        </p:nvSpPr>
        <p:spPr>
          <a:xfrm>
            <a:off x="-190430" y="10151288"/>
            <a:ext cx="11053693" cy="872912"/>
          </a:xfrm>
          <a:prstGeom prst="roundRect">
            <a:avLst>
              <a:gd name="adj" fmla="val 12087"/>
            </a:avLst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72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3167F4-A140-0511-26CD-DECE79EECF6E}"/>
              </a:ext>
            </a:extLst>
          </p:cNvPr>
          <p:cNvSpPr txBox="1"/>
          <p:nvPr/>
        </p:nvSpPr>
        <p:spPr>
          <a:xfrm>
            <a:off x="9032909" y="11135924"/>
            <a:ext cx="1700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www.blaupunkt.com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6DCD8-33AE-3E0C-8BB0-541F9669170D}"/>
              </a:ext>
            </a:extLst>
          </p:cNvPr>
          <p:cNvSpPr txBox="1"/>
          <p:nvPr/>
        </p:nvSpPr>
        <p:spPr>
          <a:xfrm>
            <a:off x="916194" y="10222352"/>
            <a:ext cx="8620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SINGLE TEASER LINE. MYRIAD PRO BOLD CAPITAL</a:t>
            </a:r>
            <a:endParaRPr lang="de-DE" sz="3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8BE162-CAA6-C069-24CF-8036D557F1E0}"/>
              </a:ext>
            </a:extLst>
          </p:cNvPr>
          <p:cNvSpPr txBox="1"/>
          <p:nvPr/>
        </p:nvSpPr>
        <p:spPr>
          <a:xfrm>
            <a:off x="9316170" y="10492479"/>
            <a:ext cx="158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Enjoy</a:t>
            </a:r>
            <a:r>
              <a:rPr lang="de-DE" sz="28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 it.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8E69C7-42CD-9248-726A-3133FF5CB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1187" y="5691187"/>
            <a:ext cx="47625" cy="476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B558A08-FB3E-BDAB-07B9-E2C5E3A9CE3B}"/>
              </a:ext>
            </a:extLst>
          </p:cNvPr>
          <p:cNvGrpSpPr/>
          <p:nvPr/>
        </p:nvGrpSpPr>
        <p:grpSpPr>
          <a:xfrm>
            <a:off x="-26895" y="-36000"/>
            <a:ext cx="11484000" cy="11484000"/>
            <a:chOff x="-26895" y="-11206"/>
            <a:chExt cx="11484000" cy="11448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CD6FEE8-3B2F-FDAA-3BC1-41A04E5D0C8B}"/>
                </a:ext>
              </a:extLst>
            </p:cNvPr>
            <p:cNvSpPr/>
            <p:nvPr/>
          </p:nvSpPr>
          <p:spPr>
            <a:xfrm>
              <a:off x="-26895" y="-11206"/>
              <a:ext cx="11484000" cy="11448000"/>
            </a:xfrm>
            <a:prstGeom prst="roundRect">
              <a:avLst>
                <a:gd name="adj" fmla="val 1765"/>
              </a:avLst>
            </a:prstGeom>
            <a:noFill/>
            <a:ln w="1174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72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E5FBA6B-6C74-2FB6-471F-C5BD125CD0B1}"/>
                </a:ext>
              </a:extLst>
            </p:cNvPr>
            <p:cNvSpPr/>
            <p:nvPr/>
          </p:nvSpPr>
          <p:spPr>
            <a:xfrm>
              <a:off x="23445" y="24999"/>
              <a:ext cx="11376000" cy="11376000"/>
            </a:xfrm>
            <a:prstGeom prst="roundRect">
              <a:avLst>
                <a:gd name="adj" fmla="val 1765"/>
              </a:avLst>
            </a:prstGeom>
            <a:noFill/>
            <a:ln w="47625"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72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381324C-FEB4-3E46-1924-01CA7F94E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6" y="252279"/>
            <a:ext cx="4618844" cy="5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8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EDB3C-EB02-7E94-2C3D-8300D0DC8574}"/>
              </a:ext>
            </a:extLst>
          </p:cNvPr>
          <p:cNvSpPr/>
          <p:nvPr/>
        </p:nvSpPr>
        <p:spPr>
          <a:xfrm>
            <a:off x="9118600" y="10644878"/>
            <a:ext cx="1739900" cy="1102621"/>
          </a:xfrm>
          <a:prstGeom prst="roundRect">
            <a:avLst>
              <a:gd name="adj" fmla="val 12087"/>
            </a:avLst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72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3167F4-A140-0511-26CD-DECE79EECF6E}"/>
              </a:ext>
            </a:extLst>
          </p:cNvPr>
          <p:cNvSpPr txBox="1"/>
          <p:nvPr/>
        </p:nvSpPr>
        <p:spPr>
          <a:xfrm>
            <a:off x="396909" y="11137036"/>
            <a:ext cx="1700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www.blaupunkt.com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8BE162-CAA6-C069-24CF-8036D557F1E0}"/>
              </a:ext>
            </a:extLst>
          </p:cNvPr>
          <p:cNvSpPr txBox="1"/>
          <p:nvPr/>
        </p:nvSpPr>
        <p:spPr>
          <a:xfrm>
            <a:off x="9189170" y="10644879"/>
            <a:ext cx="158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Enjoy</a:t>
            </a:r>
            <a:r>
              <a:rPr lang="de-DE" sz="28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 it.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D558457-52F0-5E9C-41E5-FEDB484C0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49" y="290477"/>
            <a:ext cx="1057275" cy="9287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6EE3A9F-7436-3200-65BE-721B8E1ABB87}"/>
              </a:ext>
            </a:extLst>
          </p:cNvPr>
          <p:cNvGrpSpPr/>
          <p:nvPr/>
        </p:nvGrpSpPr>
        <p:grpSpPr>
          <a:xfrm>
            <a:off x="-26895" y="-36000"/>
            <a:ext cx="11484000" cy="11484000"/>
            <a:chOff x="-26895" y="-11206"/>
            <a:chExt cx="11484000" cy="11448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8053EF0-EC18-19AB-F093-453EC6A17728}"/>
                </a:ext>
              </a:extLst>
            </p:cNvPr>
            <p:cNvSpPr/>
            <p:nvPr/>
          </p:nvSpPr>
          <p:spPr>
            <a:xfrm>
              <a:off x="-26895" y="-11206"/>
              <a:ext cx="11484000" cy="11448000"/>
            </a:xfrm>
            <a:prstGeom prst="roundRect">
              <a:avLst>
                <a:gd name="adj" fmla="val 1765"/>
              </a:avLst>
            </a:prstGeom>
            <a:noFill/>
            <a:ln w="1174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72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08D72AE-851A-EB74-3A67-DFBFABBC23C5}"/>
                </a:ext>
              </a:extLst>
            </p:cNvPr>
            <p:cNvSpPr/>
            <p:nvPr/>
          </p:nvSpPr>
          <p:spPr>
            <a:xfrm>
              <a:off x="23445" y="24999"/>
              <a:ext cx="11376000" cy="11376000"/>
            </a:xfrm>
            <a:prstGeom prst="roundRect">
              <a:avLst>
                <a:gd name="adj" fmla="val 1765"/>
              </a:avLst>
            </a:prstGeom>
            <a:noFill/>
            <a:ln w="47625"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72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CC379D9-5407-1F7A-BCC2-3867E7975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6" y="252279"/>
            <a:ext cx="4618844" cy="5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1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DF5799-EB99-E7CA-7252-CE236C48C5B5}"/>
              </a:ext>
            </a:extLst>
          </p:cNvPr>
          <p:cNvSpPr/>
          <p:nvPr/>
        </p:nvSpPr>
        <p:spPr>
          <a:xfrm>
            <a:off x="6902244" y="393100"/>
            <a:ext cx="4502437" cy="369732"/>
          </a:xfrm>
          <a:prstGeom prst="roundRect">
            <a:avLst>
              <a:gd name="adj" fmla="val 12362"/>
            </a:avLst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b="1" dirty="0">
              <a:latin typeface="Myriad Pro" panose="020B05030304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0E565B-672D-485E-5DC8-F4C6E3BBCD17}"/>
              </a:ext>
            </a:extLst>
          </p:cNvPr>
          <p:cNvSpPr txBox="1"/>
          <p:nvPr/>
        </p:nvSpPr>
        <p:spPr>
          <a:xfrm>
            <a:off x="7486735" y="404918"/>
            <a:ext cx="3459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bg1"/>
                </a:solidFill>
                <a:latin typeface="Myriad Pro" panose="020B0503030403020204" pitchFamily="34" charset="0"/>
              </a:rPr>
              <a:t>HIGHLIGHT </a:t>
            </a:r>
            <a:r>
              <a:rPr lang="de-DE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YOUR CATEGORY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EDB3C-EB02-7E94-2C3D-8300D0DC8574}"/>
              </a:ext>
            </a:extLst>
          </p:cNvPr>
          <p:cNvSpPr/>
          <p:nvPr/>
        </p:nvSpPr>
        <p:spPr>
          <a:xfrm>
            <a:off x="-190430" y="9829971"/>
            <a:ext cx="11053693" cy="1194229"/>
          </a:xfrm>
          <a:prstGeom prst="roundRect">
            <a:avLst>
              <a:gd name="adj" fmla="val 12087"/>
            </a:avLst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72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3167F4-A140-0511-26CD-DECE79EECF6E}"/>
              </a:ext>
            </a:extLst>
          </p:cNvPr>
          <p:cNvSpPr txBox="1"/>
          <p:nvPr/>
        </p:nvSpPr>
        <p:spPr>
          <a:xfrm>
            <a:off x="9032909" y="11135924"/>
            <a:ext cx="1700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www.blaupunkt.com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6DCD8-33AE-3E0C-8BB0-541F9669170D}"/>
              </a:ext>
            </a:extLst>
          </p:cNvPr>
          <p:cNvSpPr txBox="1"/>
          <p:nvPr/>
        </p:nvSpPr>
        <p:spPr>
          <a:xfrm>
            <a:off x="882293" y="9944419"/>
            <a:ext cx="8620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Myriad Pro" panose="020B0503030403020204" pitchFamily="34" charset="0"/>
              </a:rPr>
              <a:t>FIRST LINE TEXT CAPITAL LETTERS BOLD</a:t>
            </a:r>
          </a:p>
          <a:p>
            <a:r>
              <a:rPr lang="de-DE" sz="2400" dirty="0">
                <a:solidFill>
                  <a:schemeClr val="bg1"/>
                </a:solidFill>
                <a:latin typeface="Myriad Pro" panose="020B0503030403020204" pitchFamily="34" charset="0"/>
              </a:rPr>
              <a:t>Second </a:t>
            </a:r>
            <a:r>
              <a:rPr lang="de-DE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line</a:t>
            </a:r>
            <a:r>
              <a:rPr lang="de-DE" sz="2400" dirty="0">
                <a:solidFill>
                  <a:schemeClr val="bg1"/>
                </a:solidFill>
                <a:latin typeface="Myriad Pro" panose="020B0503030403020204" pitchFamily="34" charset="0"/>
              </a:rPr>
              <a:t> Myriad Pro </a:t>
            </a:r>
            <a:r>
              <a:rPr lang="de-DE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regular</a:t>
            </a:r>
            <a:r>
              <a:rPr lang="de-DE" sz="2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letters</a:t>
            </a:r>
            <a:endParaRPr lang="de-DE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8BE162-CAA6-C069-24CF-8036D557F1E0}"/>
              </a:ext>
            </a:extLst>
          </p:cNvPr>
          <p:cNvSpPr txBox="1"/>
          <p:nvPr/>
        </p:nvSpPr>
        <p:spPr>
          <a:xfrm>
            <a:off x="9316170" y="10492479"/>
            <a:ext cx="158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Enjoy</a:t>
            </a:r>
            <a:r>
              <a:rPr lang="de-DE" sz="28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 it.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F61BE2-C8E7-2701-C855-933090644B85}"/>
              </a:ext>
            </a:extLst>
          </p:cNvPr>
          <p:cNvGrpSpPr/>
          <p:nvPr/>
        </p:nvGrpSpPr>
        <p:grpSpPr>
          <a:xfrm>
            <a:off x="-26895" y="-36000"/>
            <a:ext cx="11484000" cy="11484000"/>
            <a:chOff x="-26895" y="-11206"/>
            <a:chExt cx="11484000" cy="11448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84A94D6-B85B-7AA2-4CCF-607EF2DB3E23}"/>
                </a:ext>
              </a:extLst>
            </p:cNvPr>
            <p:cNvSpPr/>
            <p:nvPr/>
          </p:nvSpPr>
          <p:spPr>
            <a:xfrm>
              <a:off x="-26895" y="-11206"/>
              <a:ext cx="11484000" cy="11448000"/>
            </a:xfrm>
            <a:prstGeom prst="roundRect">
              <a:avLst>
                <a:gd name="adj" fmla="val 1765"/>
              </a:avLst>
            </a:prstGeom>
            <a:noFill/>
            <a:ln w="1174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72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DDBC2D4-AAA2-A853-E0C8-3297B4C71BE3}"/>
                </a:ext>
              </a:extLst>
            </p:cNvPr>
            <p:cNvSpPr/>
            <p:nvPr/>
          </p:nvSpPr>
          <p:spPr>
            <a:xfrm>
              <a:off x="23445" y="24999"/>
              <a:ext cx="11376000" cy="11376000"/>
            </a:xfrm>
            <a:prstGeom prst="roundRect">
              <a:avLst>
                <a:gd name="adj" fmla="val 1765"/>
              </a:avLst>
            </a:prstGeom>
            <a:noFill/>
            <a:ln w="47625"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72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928C7E1-BD66-E992-3DEC-55D4E96F5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6" y="252279"/>
            <a:ext cx="4618844" cy="5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9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DF5799-EB99-E7CA-7252-CE236C48C5B5}"/>
              </a:ext>
            </a:extLst>
          </p:cNvPr>
          <p:cNvSpPr/>
          <p:nvPr/>
        </p:nvSpPr>
        <p:spPr>
          <a:xfrm>
            <a:off x="6902244" y="393100"/>
            <a:ext cx="4502437" cy="369732"/>
          </a:xfrm>
          <a:prstGeom prst="roundRect">
            <a:avLst>
              <a:gd name="adj" fmla="val 12362"/>
            </a:avLst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b="1" dirty="0">
              <a:latin typeface="Myriad Pro" panose="020B05030304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0E565B-672D-485E-5DC8-F4C6E3BBCD17}"/>
              </a:ext>
            </a:extLst>
          </p:cNvPr>
          <p:cNvSpPr txBox="1"/>
          <p:nvPr/>
        </p:nvSpPr>
        <p:spPr>
          <a:xfrm>
            <a:off x="7486735" y="404918"/>
            <a:ext cx="3459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bg1"/>
                </a:solidFill>
                <a:latin typeface="Myriad Pro" panose="020B0503030403020204" pitchFamily="34" charset="0"/>
              </a:rPr>
              <a:t>HIGHLIGHT </a:t>
            </a:r>
            <a:r>
              <a:rPr lang="de-DE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YOUR CATEGORY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EDB3C-EB02-7E94-2C3D-8300D0DC8574}"/>
              </a:ext>
            </a:extLst>
          </p:cNvPr>
          <p:cNvSpPr/>
          <p:nvPr/>
        </p:nvSpPr>
        <p:spPr>
          <a:xfrm>
            <a:off x="9118600" y="10644878"/>
            <a:ext cx="1739900" cy="1102621"/>
          </a:xfrm>
          <a:prstGeom prst="roundRect">
            <a:avLst>
              <a:gd name="adj" fmla="val 12087"/>
            </a:avLst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72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3167F4-A140-0511-26CD-DECE79EECF6E}"/>
              </a:ext>
            </a:extLst>
          </p:cNvPr>
          <p:cNvSpPr txBox="1"/>
          <p:nvPr/>
        </p:nvSpPr>
        <p:spPr>
          <a:xfrm>
            <a:off x="396909" y="11137036"/>
            <a:ext cx="1700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www.blaupunkt.com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8BE162-CAA6-C069-24CF-8036D557F1E0}"/>
              </a:ext>
            </a:extLst>
          </p:cNvPr>
          <p:cNvSpPr txBox="1"/>
          <p:nvPr/>
        </p:nvSpPr>
        <p:spPr>
          <a:xfrm>
            <a:off x="9189170" y="10644879"/>
            <a:ext cx="158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Enjoy</a:t>
            </a:r>
            <a:r>
              <a:rPr lang="de-DE" sz="28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 it.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DC46A3-2324-43D0-F7DD-FFEE66D69C57}"/>
              </a:ext>
            </a:extLst>
          </p:cNvPr>
          <p:cNvGrpSpPr/>
          <p:nvPr/>
        </p:nvGrpSpPr>
        <p:grpSpPr>
          <a:xfrm>
            <a:off x="-26895" y="-36000"/>
            <a:ext cx="11484000" cy="11484000"/>
            <a:chOff x="-26895" y="-11206"/>
            <a:chExt cx="11484000" cy="11448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82484A8-8134-5937-9C70-B6A5960FD619}"/>
                </a:ext>
              </a:extLst>
            </p:cNvPr>
            <p:cNvSpPr/>
            <p:nvPr/>
          </p:nvSpPr>
          <p:spPr>
            <a:xfrm>
              <a:off x="-26895" y="-11206"/>
              <a:ext cx="11484000" cy="11448000"/>
            </a:xfrm>
            <a:prstGeom prst="roundRect">
              <a:avLst>
                <a:gd name="adj" fmla="val 1765"/>
              </a:avLst>
            </a:prstGeom>
            <a:noFill/>
            <a:ln w="1174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72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0EBBF4C-15BF-BB53-FE5E-8A000D381E91}"/>
                </a:ext>
              </a:extLst>
            </p:cNvPr>
            <p:cNvSpPr/>
            <p:nvPr/>
          </p:nvSpPr>
          <p:spPr>
            <a:xfrm>
              <a:off x="23445" y="24999"/>
              <a:ext cx="11376000" cy="11376000"/>
            </a:xfrm>
            <a:prstGeom prst="roundRect">
              <a:avLst>
                <a:gd name="adj" fmla="val 1765"/>
              </a:avLst>
            </a:prstGeom>
            <a:noFill/>
            <a:ln w="47625"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72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005756B-7ADB-D8C2-6E78-44D912CDD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6" y="252279"/>
            <a:ext cx="4618844" cy="5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0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EDB3C-EB02-7E94-2C3D-8300D0DC8574}"/>
              </a:ext>
            </a:extLst>
          </p:cNvPr>
          <p:cNvSpPr/>
          <p:nvPr/>
        </p:nvSpPr>
        <p:spPr>
          <a:xfrm>
            <a:off x="9118600" y="10644878"/>
            <a:ext cx="1739900" cy="1102621"/>
          </a:xfrm>
          <a:prstGeom prst="roundRect">
            <a:avLst>
              <a:gd name="adj" fmla="val 12087"/>
            </a:avLst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72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3167F4-A140-0511-26CD-DECE79EECF6E}"/>
              </a:ext>
            </a:extLst>
          </p:cNvPr>
          <p:cNvSpPr txBox="1"/>
          <p:nvPr/>
        </p:nvSpPr>
        <p:spPr>
          <a:xfrm>
            <a:off x="396909" y="11137036"/>
            <a:ext cx="1700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www.blaupunkt.com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8BE162-CAA6-C069-24CF-8036D557F1E0}"/>
              </a:ext>
            </a:extLst>
          </p:cNvPr>
          <p:cNvSpPr txBox="1"/>
          <p:nvPr/>
        </p:nvSpPr>
        <p:spPr>
          <a:xfrm>
            <a:off x="9189170" y="10644879"/>
            <a:ext cx="158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Enjoy</a:t>
            </a:r>
            <a:r>
              <a:rPr lang="de-DE" sz="28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 it.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D558457-52F0-5E9C-41E5-FEDB484C0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49" y="290477"/>
            <a:ext cx="1057275" cy="92879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95B0A55-091F-2C37-48EB-19E0F633C94A}"/>
              </a:ext>
            </a:extLst>
          </p:cNvPr>
          <p:cNvGrpSpPr/>
          <p:nvPr/>
        </p:nvGrpSpPr>
        <p:grpSpPr>
          <a:xfrm>
            <a:off x="-26895" y="-36000"/>
            <a:ext cx="11484000" cy="11484000"/>
            <a:chOff x="-26895" y="-11206"/>
            <a:chExt cx="11484000" cy="114480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5DA4D45-7A06-C6BE-74E0-81A42E5C78D4}"/>
                </a:ext>
              </a:extLst>
            </p:cNvPr>
            <p:cNvSpPr/>
            <p:nvPr/>
          </p:nvSpPr>
          <p:spPr>
            <a:xfrm>
              <a:off x="-26895" y="-11206"/>
              <a:ext cx="11484000" cy="11448000"/>
            </a:xfrm>
            <a:prstGeom prst="roundRect">
              <a:avLst>
                <a:gd name="adj" fmla="val 1765"/>
              </a:avLst>
            </a:prstGeom>
            <a:noFill/>
            <a:ln w="1174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72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4C5E67A-7487-AD8A-94E0-CA579B65DABF}"/>
                </a:ext>
              </a:extLst>
            </p:cNvPr>
            <p:cNvSpPr/>
            <p:nvPr/>
          </p:nvSpPr>
          <p:spPr>
            <a:xfrm>
              <a:off x="23445" y="24999"/>
              <a:ext cx="11376000" cy="11376000"/>
            </a:xfrm>
            <a:prstGeom prst="roundRect">
              <a:avLst>
                <a:gd name="adj" fmla="val 1765"/>
              </a:avLst>
            </a:prstGeom>
            <a:noFill/>
            <a:ln w="47625"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72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9BC3568-35BF-4618-9088-F291B897E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6" y="252279"/>
            <a:ext cx="4618844" cy="5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1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EDB3C-EB02-7E94-2C3D-8300D0DC8574}"/>
              </a:ext>
            </a:extLst>
          </p:cNvPr>
          <p:cNvSpPr/>
          <p:nvPr/>
        </p:nvSpPr>
        <p:spPr>
          <a:xfrm>
            <a:off x="9118600" y="10644878"/>
            <a:ext cx="1739900" cy="1102621"/>
          </a:xfrm>
          <a:prstGeom prst="roundRect">
            <a:avLst>
              <a:gd name="adj" fmla="val 12087"/>
            </a:avLst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72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3167F4-A140-0511-26CD-DECE79EECF6E}"/>
              </a:ext>
            </a:extLst>
          </p:cNvPr>
          <p:cNvSpPr txBox="1"/>
          <p:nvPr/>
        </p:nvSpPr>
        <p:spPr>
          <a:xfrm>
            <a:off x="396909" y="11137036"/>
            <a:ext cx="1700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www.blaupunkt.com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8BE162-CAA6-C069-24CF-8036D557F1E0}"/>
              </a:ext>
            </a:extLst>
          </p:cNvPr>
          <p:cNvSpPr txBox="1"/>
          <p:nvPr/>
        </p:nvSpPr>
        <p:spPr>
          <a:xfrm>
            <a:off x="9189170" y="10644879"/>
            <a:ext cx="158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Enjoy</a:t>
            </a:r>
            <a:r>
              <a:rPr lang="de-DE" sz="28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 it.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FF78DCD-9CC8-B584-184C-9206BF651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670" y="76012"/>
            <a:ext cx="2115929" cy="131463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13F810D-C0CB-299E-9FE9-7B4989E7EA19}"/>
              </a:ext>
            </a:extLst>
          </p:cNvPr>
          <p:cNvGrpSpPr/>
          <p:nvPr/>
        </p:nvGrpSpPr>
        <p:grpSpPr>
          <a:xfrm>
            <a:off x="-26895" y="-36000"/>
            <a:ext cx="11484000" cy="11484000"/>
            <a:chOff x="-26895" y="-11206"/>
            <a:chExt cx="11484000" cy="11448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0FC415F-2AD2-4264-F8BF-E6A60DCB591D}"/>
                </a:ext>
              </a:extLst>
            </p:cNvPr>
            <p:cNvSpPr/>
            <p:nvPr/>
          </p:nvSpPr>
          <p:spPr>
            <a:xfrm>
              <a:off x="-26895" y="-11206"/>
              <a:ext cx="11484000" cy="11448000"/>
            </a:xfrm>
            <a:prstGeom prst="roundRect">
              <a:avLst>
                <a:gd name="adj" fmla="val 1765"/>
              </a:avLst>
            </a:prstGeom>
            <a:noFill/>
            <a:ln w="1174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72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5D99770-8594-838F-C018-2F3555641FA1}"/>
                </a:ext>
              </a:extLst>
            </p:cNvPr>
            <p:cNvSpPr/>
            <p:nvPr/>
          </p:nvSpPr>
          <p:spPr>
            <a:xfrm>
              <a:off x="23445" y="24999"/>
              <a:ext cx="11376000" cy="11376000"/>
            </a:xfrm>
            <a:prstGeom prst="roundRect">
              <a:avLst>
                <a:gd name="adj" fmla="val 1765"/>
              </a:avLst>
            </a:prstGeom>
            <a:noFill/>
            <a:ln w="47625"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72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A6A635A-4CA5-2048-6108-68F127ED2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6" y="252279"/>
            <a:ext cx="4618844" cy="5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4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DF5799-EB99-E7CA-7252-CE236C48C5B5}"/>
              </a:ext>
            </a:extLst>
          </p:cNvPr>
          <p:cNvSpPr/>
          <p:nvPr/>
        </p:nvSpPr>
        <p:spPr>
          <a:xfrm>
            <a:off x="6902244" y="393100"/>
            <a:ext cx="4502437" cy="369732"/>
          </a:xfrm>
          <a:prstGeom prst="roundRect">
            <a:avLst>
              <a:gd name="adj" fmla="val 12362"/>
            </a:avLst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b="1" dirty="0">
              <a:latin typeface="Myriad Pro" panose="020B05030304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0E565B-672D-485E-5DC8-F4C6E3BBCD17}"/>
              </a:ext>
            </a:extLst>
          </p:cNvPr>
          <p:cNvSpPr txBox="1"/>
          <p:nvPr/>
        </p:nvSpPr>
        <p:spPr>
          <a:xfrm>
            <a:off x="7486735" y="404918"/>
            <a:ext cx="3459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>
                <a:solidFill>
                  <a:schemeClr val="bg1"/>
                </a:solidFill>
                <a:latin typeface="Myriad Pro" panose="020B0503030403020204" pitchFamily="34" charset="0"/>
              </a:rPr>
              <a:t>HIGHLIGHT </a:t>
            </a:r>
            <a:r>
              <a:rPr lang="de-DE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YOUR CATEGORY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EDB3C-EB02-7E94-2C3D-8300D0DC8574}"/>
              </a:ext>
            </a:extLst>
          </p:cNvPr>
          <p:cNvSpPr/>
          <p:nvPr/>
        </p:nvSpPr>
        <p:spPr>
          <a:xfrm>
            <a:off x="0" y="10152528"/>
            <a:ext cx="11430000" cy="1268347"/>
          </a:xfrm>
          <a:prstGeom prst="roundRect">
            <a:avLst>
              <a:gd name="adj" fmla="val 497"/>
            </a:avLst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72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6DCD8-33AE-3E0C-8BB0-541F9669170D}"/>
              </a:ext>
            </a:extLst>
          </p:cNvPr>
          <p:cNvSpPr txBox="1"/>
          <p:nvPr/>
        </p:nvSpPr>
        <p:spPr>
          <a:xfrm>
            <a:off x="882293" y="10277794"/>
            <a:ext cx="8620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Myriad Pro" panose="020B0503030403020204" pitchFamily="34" charset="0"/>
              </a:rPr>
              <a:t>FIRST LINE TEXT CAPITAL LETTERS BOLD</a:t>
            </a:r>
          </a:p>
          <a:p>
            <a:r>
              <a:rPr lang="de-DE" sz="2400" dirty="0">
                <a:solidFill>
                  <a:schemeClr val="bg1"/>
                </a:solidFill>
                <a:latin typeface="Myriad Pro" panose="020B0503030403020204" pitchFamily="34" charset="0"/>
              </a:rPr>
              <a:t>Second </a:t>
            </a:r>
            <a:r>
              <a:rPr lang="de-DE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line</a:t>
            </a:r>
            <a:r>
              <a:rPr lang="de-DE" sz="2400" dirty="0">
                <a:solidFill>
                  <a:schemeClr val="bg1"/>
                </a:solidFill>
                <a:latin typeface="Myriad Pro" panose="020B0503030403020204" pitchFamily="34" charset="0"/>
              </a:rPr>
              <a:t> Myriad Pro </a:t>
            </a:r>
            <a:r>
              <a:rPr lang="de-DE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regular</a:t>
            </a:r>
            <a:r>
              <a:rPr lang="de-DE" sz="2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letters</a:t>
            </a:r>
            <a:endParaRPr lang="de-DE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8BE162-CAA6-C069-24CF-8036D557F1E0}"/>
              </a:ext>
            </a:extLst>
          </p:cNvPr>
          <p:cNvSpPr txBox="1"/>
          <p:nvPr/>
        </p:nvSpPr>
        <p:spPr>
          <a:xfrm>
            <a:off x="9593430" y="10741256"/>
            <a:ext cx="158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Enjoy</a:t>
            </a:r>
            <a:r>
              <a:rPr lang="de-DE" sz="28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 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67C8C5-6AB8-25A2-5EB6-749B21FA1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6" y="252279"/>
            <a:ext cx="4618844" cy="5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9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EDB3C-EB02-7E94-2C3D-8300D0DC8574}"/>
              </a:ext>
            </a:extLst>
          </p:cNvPr>
          <p:cNvSpPr/>
          <p:nvPr/>
        </p:nvSpPr>
        <p:spPr>
          <a:xfrm>
            <a:off x="0" y="10152528"/>
            <a:ext cx="11430000" cy="1268347"/>
          </a:xfrm>
          <a:prstGeom prst="roundRect">
            <a:avLst>
              <a:gd name="adj" fmla="val 497"/>
            </a:avLst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72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6DCD8-33AE-3E0C-8BB0-541F9669170D}"/>
              </a:ext>
            </a:extLst>
          </p:cNvPr>
          <p:cNvSpPr txBox="1"/>
          <p:nvPr/>
        </p:nvSpPr>
        <p:spPr>
          <a:xfrm>
            <a:off x="882293" y="10277794"/>
            <a:ext cx="8620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Myriad Pro" panose="020B0503030403020204" pitchFamily="34" charset="0"/>
              </a:rPr>
              <a:t>FIRST LINE TEXT CAPITAL LETTERS BOLD</a:t>
            </a:r>
          </a:p>
          <a:p>
            <a:r>
              <a:rPr lang="de-DE" sz="2400" dirty="0">
                <a:solidFill>
                  <a:schemeClr val="bg1"/>
                </a:solidFill>
                <a:latin typeface="Myriad Pro" panose="020B0503030403020204" pitchFamily="34" charset="0"/>
              </a:rPr>
              <a:t>Second </a:t>
            </a:r>
            <a:r>
              <a:rPr lang="de-DE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line</a:t>
            </a:r>
            <a:r>
              <a:rPr lang="de-DE" sz="2400" dirty="0">
                <a:solidFill>
                  <a:schemeClr val="bg1"/>
                </a:solidFill>
                <a:latin typeface="Myriad Pro" panose="020B0503030403020204" pitchFamily="34" charset="0"/>
              </a:rPr>
              <a:t> Myriad Pro </a:t>
            </a:r>
            <a:r>
              <a:rPr lang="de-DE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regular</a:t>
            </a:r>
            <a:r>
              <a:rPr lang="de-DE" sz="2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letters</a:t>
            </a:r>
            <a:endParaRPr lang="de-DE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8BE162-CAA6-C069-24CF-8036D557F1E0}"/>
              </a:ext>
            </a:extLst>
          </p:cNvPr>
          <p:cNvSpPr txBox="1"/>
          <p:nvPr/>
        </p:nvSpPr>
        <p:spPr>
          <a:xfrm>
            <a:off x="9593430" y="10741256"/>
            <a:ext cx="158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Enjoy</a:t>
            </a:r>
            <a:r>
              <a:rPr lang="de-DE" sz="28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 it.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EDEAD20-FEAB-4740-0369-3FA22CA90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670" y="76012"/>
            <a:ext cx="2115929" cy="13146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852DCF-4DF8-0CA5-4A6C-08C93678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6" y="252279"/>
            <a:ext cx="4618844" cy="5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05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305</Words>
  <Application>Microsoft Office PowerPoint</Application>
  <PresentationFormat>Custom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 Pralow</dc:creator>
  <cp:lastModifiedBy>Norman Pralow</cp:lastModifiedBy>
  <cp:revision>50</cp:revision>
  <dcterms:created xsi:type="dcterms:W3CDTF">2022-05-31T09:27:30Z</dcterms:created>
  <dcterms:modified xsi:type="dcterms:W3CDTF">2022-09-29T13:15:40Z</dcterms:modified>
</cp:coreProperties>
</file>